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58" r:id="rId6"/>
    <p:sldId id="264" r:id="rId7"/>
    <p:sldId id="266" r:id="rId8"/>
    <p:sldId id="263" r:id="rId9"/>
    <p:sldId id="265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«Улановский детский сад «Ромашка»»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15121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3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проведения гигиенических процедур после прогулки в старшем дошкольном возрасте</a:t>
            </a:r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161846"/>
            <a:ext cx="285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Улановка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701604"/>
            <a:ext cx="3479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Заведующий  МБДОУ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Т.Н.Полянская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548680"/>
            <a:ext cx="7772400" cy="792088"/>
          </a:xfrm>
        </p:spPr>
        <p:txBody>
          <a:bodyPr/>
          <a:lstStyle/>
          <a:p>
            <a:r>
              <a:rPr lang="ru-RU" dirty="0" smtClean="0"/>
              <a:t>Девочки              Мальчики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528392" cy="2520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3"/>
            <a:ext cx="3384376" cy="2520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384376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84" y="260648"/>
            <a:ext cx="3096344" cy="15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2664296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1883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8" y="3886984"/>
            <a:ext cx="21883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74" y="1080944"/>
            <a:ext cx="20615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43" y="4106768"/>
            <a:ext cx="2061563" cy="244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3456384" cy="11814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3168352" cy="6517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232248" cy="22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232248" cy="22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2260024" cy="22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32448"/>
            <a:ext cx="2232248" cy="27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2447"/>
            <a:ext cx="2401401" cy="27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32448"/>
            <a:ext cx="2232248" cy="27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352928" cy="3312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Несоответствие последовательности и качества процесса раздевания после прогулки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времени на прием пищи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1"/>
            <a:ext cx="8064896" cy="7920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потерь и проблем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39552" y="2276872"/>
            <a:ext cx="432048" cy="43204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68" y="3429000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9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Лин-проект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6" y="104621"/>
            <a:ext cx="8821320" cy="62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20689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проведения гигиенических процедур после прогулки в старшем дошкольном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312368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948686"/>
            <a:ext cx="25202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Воспитатели группы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Долгова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Лебедева Юлия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3" y="1787277"/>
            <a:ext cx="244827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Ивлева Людмила Давыдовна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532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Дети и родители старшей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«Гномики»</a:t>
            </a:r>
          </a:p>
        </p:txBody>
      </p:sp>
    </p:spTree>
    <p:extLst>
      <p:ext uri="{BB962C8B-B14F-4D97-AF65-F5344CB8AC3E}">
        <p14:creationId xmlns:p14="http://schemas.microsoft.com/office/powerpoint/2010/main" val="4999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39" y="620688"/>
            <a:ext cx="8784976" cy="1794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ситуации «Как было»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проведения гигиенических процедур после прогулки в старшем дошкольном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0431" y="164224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" y="5099605"/>
            <a:ext cx="18907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83" y="5104765"/>
            <a:ext cx="1841679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640920" y="3488564"/>
            <a:ext cx="489032" cy="45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3" y="3472676"/>
            <a:ext cx="494264" cy="4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45" y="5456514"/>
            <a:ext cx="5857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455879"/>
            <a:ext cx="43204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57" y="3435010"/>
            <a:ext cx="5857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35071" y="2339827"/>
            <a:ext cx="648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Шаг 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16" y="4692016"/>
            <a:ext cx="6651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59" y="2350609"/>
            <a:ext cx="6651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61" y="4739561"/>
            <a:ext cx="6651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64" y="2357935"/>
            <a:ext cx="845724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3570627" y="2337761"/>
            <a:ext cx="103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шаг </a:t>
            </a:r>
            <a:r>
              <a:rPr lang="ru-RU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69625" y="241493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22156" y="4739561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24" y="5076825"/>
            <a:ext cx="1890713" cy="126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2" y="5408393"/>
            <a:ext cx="4942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25" y="4685666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676316" y="473543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66330" y="469201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9" y="2735286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73" y="2741134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41" y="2748460"/>
            <a:ext cx="2036763" cy="156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5" y="5061348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40" y="5061348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79" y="5039252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0431" y="3105835"/>
            <a:ext cx="1800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заводит сразу всех детей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7400" y="2802733"/>
            <a:ext cx="1864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помощник воспитателя встречает детей на втором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этаже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2079" y="2967335"/>
            <a:ext cx="17831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возникновение конфликтных ситуаций между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2-3 мин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7295" y="5264606"/>
            <a:ext cx="1827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несогласованные действия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2691" y="5134025"/>
            <a:ext cx="18854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Длительное время ожидания тех детей, кто не имеет навыка самостоятельного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раздевания.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3-4 мин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3317" y="5226358"/>
            <a:ext cx="1799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скопление детей в умывальной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комнате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4680520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визуального образца хранения детских вещей в шкафчике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алгоритмов раздевания в приемной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комнате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конфликтных ситуаций в приемной комнате</a:t>
            </a:r>
            <a:b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 самостоятельного раздевания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Длительное </a:t>
            </a:r>
            <a:r>
              <a:rPr lang="ru-RU" sz="2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ожидания тех детей, кто не имеет навыка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самостоятельного раздевания.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Скопление всех детей в умывальной комнате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8424936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Выявленные проблемы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51520" y="1497360"/>
            <a:ext cx="336724" cy="37261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8515"/>
            <a:ext cx="38163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2153617"/>
            <a:ext cx="392429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" y="4688353"/>
            <a:ext cx="46001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" y="4081463"/>
            <a:ext cx="374929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07671"/>
            <a:ext cx="345629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6" y="2138377"/>
            <a:ext cx="354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" y="3358515"/>
            <a:ext cx="354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3" y="4081462"/>
            <a:ext cx="354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6" y="4688353"/>
            <a:ext cx="354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86" y="5507670"/>
            <a:ext cx="354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8352928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анализа проблем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13653"/>
              </p:ext>
            </p:extLst>
          </p:nvPr>
        </p:nvGraphicFramePr>
        <p:xfrm>
          <a:off x="251520" y="1268760"/>
          <a:ext cx="8640960" cy="528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195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Пути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Экономия времени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визуального образца хранения детских вещей в шкафчике.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кабинок алгоритмами хранения вещей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600"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алгоритмов раздевания в приемной комнате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кабинок алгоритмами раздевания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8450"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Возникновение конфликтных ситуаций в приемной комнате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Продуманное воспитателем использование художественного слова, заучивание четверостиший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Длительное время ожидания тех детей, кто не имеет навыка самостоятельного раздевания.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Усиленная индивидуальная работа по данному направлению в утренние и вечерние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68"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Скопление всех детей в умывальной комнате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Рациональное распределение воспитанников по подгруппам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1808"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65618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ситуации «Как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стало»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проведения гигиенических процедур после прогулки в старшем дошкольном возрасте»</a:t>
            </a:r>
            <a:r>
              <a:rPr lang="ru-RU" sz="2800" u="sng" dirty="0">
                <a:solidFill>
                  <a:schemeClr val="tx1"/>
                </a:solidFill>
              </a:rPr>
              <a:t/>
            </a:r>
            <a:br>
              <a:rPr lang="ru-RU" sz="2800" u="sng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2996952"/>
            <a:ext cx="1881683" cy="77844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875" y="1993835"/>
            <a:ext cx="20162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воспитатель встречает подгруппу медленно раздевающихся   детей у входа , оказывает помощь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55" y="1975653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7" y="1994867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7" y="3629818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55" y="3629818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29818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909909" y="29969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17" y="4137034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92" y="4162801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" y="4138612"/>
            <a:ext cx="25638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30" y="2503660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18" y="2497842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9240" y="2325329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воспитатель помогает другой подгруппе детей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9240" y="3775173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Размещение алгоритмов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одевания и раздевания  в шкафчиках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мин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8555" y="2159877"/>
            <a:ext cx="1828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постоянное использование художественного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слова, поощрения воспитателем в процессе раздевания детей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33" y="3911352"/>
            <a:ext cx="1857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визуального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образца(стандарта)хранения детских вещей в шкафчике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4" y="2503660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30" y="4137033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" y="5805264"/>
            <a:ext cx="2555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6" y="5217953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97" y="5217953"/>
            <a:ext cx="2036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5726746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538555" y="3740625"/>
            <a:ext cx="1828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Размещение алгоритмов умывания в умывальной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комнате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469" y="5261426"/>
            <a:ext cx="1728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удобной  одежды  и обуви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3317" y="5261426"/>
            <a:ext cx="206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Оснащение приемной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дополнительными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банкетками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Достигнутые результаты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16309"/>
            <a:ext cx="2824296" cy="196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роцесс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гигиенических процедур после прогулки в старшем дошкольном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289" y="1700808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2509" y="1723296"/>
            <a:ext cx="115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98127"/>
            <a:ext cx="26729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65380" y="2739273"/>
            <a:ext cx="2326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 проведения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гигиенических процедур после прогулки в старшем дошкольном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879692" y="422411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628575" y="4385677"/>
            <a:ext cx="1" cy="558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051600" y="5085184"/>
            <a:ext cx="165618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мин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76" y="5056971"/>
            <a:ext cx="1676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31668" y="5567630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</p:spTree>
    <p:extLst>
      <p:ext uri="{BB962C8B-B14F-4D97-AF65-F5344CB8AC3E}">
        <p14:creationId xmlns:p14="http://schemas.microsoft.com/office/powerpoint/2010/main" val="5850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1485</TotalTime>
  <Words>342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бюджетное дошкольное образовательное учреждение «Улановский детский сад «Ромашка»»</vt:lpstr>
      <vt:lpstr>Несоответствие последовательности и качества процесса раздевания после прогулки  Сокращение времени на прием пищи</vt:lpstr>
      <vt:lpstr>Презентация PowerPoint</vt:lpstr>
      <vt:lpstr>Презентация PowerPoint</vt:lpstr>
      <vt:lpstr>Описание ситуации «Как было» Карта текущего состояния процесса «Оптимизация процесса проведения гигиенических процедур после прогулки в старшем дошкольном возрасте»</vt:lpstr>
      <vt:lpstr>Отсутствие визуального образца хранения детских вещей в шкафчике. Отсутствие алгоритмов раздевания в приемной комнате   Возникновение конфликтных ситуаций в приемной комнате  Несформированность навыков самостоятельного раздевания дошкольников     Длительное время ожидания тех детей, кто не имеет навыка самостоятельного раздевания. Скопление всех детей в умывальной комнате    </vt:lpstr>
      <vt:lpstr>Презентация PowerPoint</vt:lpstr>
      <vt:lpstr>Описание ситуации «Как стало» Карта текущего состояния процесса « Оптимизация процесса проведения гигиенических процедур после прогулки в старшем дошкольном возрасте» </vt:lpstr>
      <vt:lpstr>Достигнутые результаты </vt:lpstr>
      <vt:lpstr>Девочки              Мальчики</vt:lpstr>
      <vt:lpstr>СТАЛО</vt:lpstr>
      <vt:lpstr>СТАЛО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«Улановский детский сад «Ромашка»»</dc:title>
  <dc:creator>Ромашка</dc:creator>
  <cp:lastModifiedBy>Ромашка</cp:lastModifiedBy>
  <cp:revision>53</cp:revision>
  <dcterms:created xsi:type="dcterms:W3CDTF">2021-11-03T08:45:33Z</dcterms:created>
  <dcterms:modified xsi:type="dcterms:W3CDTF">2022-04-11T09:48:00Z</dcterms:modified>
</cp:coreProperties>
</file>